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EB Garamond Medium"/>
      <p:regular r:id="rId14"/>
      <p:bold r:id="rId15"/>
      <p:italic r:id="rId16"/>
      <p:boldItalic r:id="rId17"/>
    </p:embeddedFont>
    <p:embeddedFont>
      <p:font typeface="EB Garamond"/>
      <p:regular r:id="rId18"/>
      <p:bold r:id="rId19"/>
      <p:italic r:id="rId20"/>
      <p:boldItalic r:id="rId21"/>
    </p:embeddedFont>
    <p:embeddedFont>
      <p:font typeface="Public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B38C1AE-3A86-4D29-BC0C-EAE431CCC2A1}">
  <a:tblStyle styleId="{2B38C1AE-3A86-4D29-BC0C-EAE431CCC2A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95" orient="horz"/>
        <p:guide pos="2880"/>
        <p:guide pos="1429" orient="horz"/>
        <p:guide pos="423"/>
        <p:guide pos="158" orient="horz"/>
        <p:guide pos="2787" orient="horz"/>
        <p:guide pos="2001"/>
        <p:guide pos="33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BGaramond-italic.fntdata"/><Relationship Id="rId22" Type="http://schemas.openxmlformats.org/officeDocument/2006/relationships/font" Target="fonts/PublicSans-regular.fntdata"/><Relationship Id="rId21" Type="http://schemas.openxmlformats.org/officeDocument/2006/relationships/font" Target="fonts/EBGaramond-boldItalic.fntdata"/><Relationship Id="rId24" Type="http://schemas.openxmlformats.org/officeDocument/2006/relationships/font" Target="fonts/PublicSans-italic.fntdata"/><Relationship Id="rId23" Type="http://schemas.openxmlformats.org/officeDocument/2006/relationships/font" Target="fonts/PublicSans-bold.fntdata"/><Relationship Id="rId25" Type="http://schemas.openxmlformats.org/officeDocument/2006/relationships/font" Target="fonts/Public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EBGaramondMedium-bold.fntdata"/><Relationship Id="rId14" Type="http://schemas.openxmlformats.org/officeDocument/2006/relationships/font" Target="fonts/EBGaramondMedium-regular.fntdata"/><Relationship Id="rId17" Type="http://schemas.openxmlformats.org/officeDocument/2006/relationships/font" Target="fonts/EBGaramondMedium-boldItalic.fntdata"/><Relationship Id="rId16" Type="http://schemas.openxmlformats.org/officeDocument/2006/relationships/font" Target="fonts/EBGaramondMedium-italic.fntdata"/><Relationship Id="rId19" Type="http://schemas.openxmlformats.org/officeDocument/2006/relationships/font" Target="fonts/EBGaramond-bold.fntdata"/><Relationship Id="rId18" Type="http://schemas.openxmlformats.org/officeDocument/2006/relationships/font" Target="fonts/EBGaramon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0" name="Google Shape;183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6" name="Google Shape;183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4" name="Google Shape;1844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5" name="Google Shape;185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3" name="Google Shape;186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7" name="Google Shape;187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3" name="Google Shape;1883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Relationship Id="rId3" Type="http://schemas.openxmlformats.org/officeDocument/2006/relationships/image" Target="../media/image4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Relationship Id="rId3" Type="http://schemas.openxmlformats.org/officeDocument/2006/relationships/image" Target="../media/image4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8.jp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4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5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5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4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irst page 2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7" name="Google Shape;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cap="flat" cmpd="sng" w="28575">
            <a:solidFill>
              <a:srgbClr val="2236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" name="Google Shape;9;p2"/>
          <p:cNvSpPr txBox="1"/>
          <p:nvPr>
            <p:ph idx="1" type="body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6" name="Google Shape;8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1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srQTiEr6bSQ=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9" name="Google Shape;1689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1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1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1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1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1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1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1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1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1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1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1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1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Fiqkk2h2H6o=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704" name="Google Shape;1704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02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02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02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02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02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02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02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02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02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02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02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02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dHUCw+y0GI=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 with medium confidence" id="1718" name="Google Shape;1718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&#10;&#10;Description automatically generated with low confidence" id="1719" name="Google Shape;1719;p103"/>
          <p:cNvPicPr preferRelativeResize="0"/>
          <p:nvPr/>
        </p:nvPicPr>
        <p:blipFill rotWithShape="1">
          <a:blip r:embed="rId3">
            <a:alphaModFix/>
          </a:blip>
          <a:srcRect b="0" l="11613" r="0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0" name="Google Shape;1720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03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03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03"/>
          <p:cNvSpPr txBox="1"/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1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4" name="Google Shape;1724;p103"/>
          <p:cNvSpPr txBox="1"/>
          <p:nvPr>
            <p:ph idx="1" type="body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nWgfZNftxRw=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26" name="Google Shape;1726;p104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7" name="Google Shape;1727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04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04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04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31" name="Google Shape;1731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04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PBrfs17CEA=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34" name="Google Shape;1734;p105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35" name="Google Shape;1735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05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7" name="Google Shape;1737;p105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05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05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09fAr2Fmnqc=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1" name="Google Shape;1741;p106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42" name="Google Shape;1742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0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0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0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46" name="Google Shape;1746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06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OPK8NqaGOM="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9" name="Google Shape;1749;p107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0" name="Google Shape;1750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0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2" name="Google Shape;1752;p10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07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07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r4No7qG+OZA=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7" name="Google Shape;1757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ark, night sky&#10;&#10;Description automatically generated" id="1758" name="Google Shape;1758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759" name="Google Shape;1759;p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08"/>
          <p:cNvSpPr txBox="1"/>
          <p:nvPr>
            <p:ph idx="1" type="body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i="1" sz="2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JUt4ul/zGWI=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0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763" name="Google Shape;1763;p10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764" name="Google Shape;1764;p10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765" name="Google Shape;1765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766" name="Google Shape;1766;p109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09"/>
          <p:cNvSpPr txBox="1"/>
          <p:nvPr>
            <p:ph idx="1" type="body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8" name="Google Shape;1768;p109"/>
          <p:cNvSpPr txBox="1"/>
          <p:nvPr>
            <p:ph idx="2" type="body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0"/>
          <p:cNvPicPr preferRelativeResize="0"/>
          <p:nvPr/>
        </p:nvPicPr>
        <p:blipFill rotWithShape="1">
          <a:blip r:embed="rId2">
            <a:alphaModFix amt="70000"/>
          </a:blip>
          <a:srcRect b="12611" l="0" r="0" t="1816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71" name="Google Shape;1771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0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fmla="val 12859" name="adj"/>
            </a:avLst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0"/>
          <p:cNvSpPr txBox="1"/>
          <p:nvPr>
            <p:ph idx="1" type="body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4" name="Google Shape;1774;p110"/>
          <p:cNvSpPr txBox="1"/>
          <p:nvPr>
            <p:ph idx="2" type="body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4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2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1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descr="A group of people in clothing&#10;&#10;Description automatically generated with medium confidence" id="94" name="Google Shape;94;p1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95" name="Google Shape;9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slide"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1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1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1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79" name="Google Shape;1779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1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1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1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1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4" name="Google Shape;1784;p111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3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12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12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12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89" name="Google Shape;1789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12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12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12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12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4" name="Google Shape;1794;p112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MWIvaKZLkwM=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13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97" name="Google Shape;1797;p1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13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13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13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1" name="Google Shape;1801;p113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I4xA18PJAQ=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14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04" name="Google Shape;1804;p1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14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14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14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8" name="Google Shape;1808;p114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VJgTm3UpWw=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1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11" name="Google Shape;1811;p1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15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1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15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5" name="Google Shape;1815;p115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Guided activity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16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Background pattern&#10;&#10;Description automatically generated" id="1818" name="Google Shape;1818;p116"/>
          <p:cNvPicPr preferRelativeResize="0"/>
          <p:nvPr/>
        </p:nvPicPr>
        <p:blipFill rotWithShape="1">
          <a:blip r:embed="rId2">
            <a:alphaModFix/>
          </a:blip>
          <a:srcRect b="45930" l="20567" r="20566" t="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descr="Shape&#10;&#10;Description automatically generated with low confidence" id="1819" name="Google Shape;1819;p1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16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cap="flat" cmpd="sng" w="38100">
            <a:solidFill>
              <a:srgbClr val="22366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indoor&#10;&#10;Description automatically generated" id="1821" name="Google Shape;1821;p116"/>
          <p:cNvPicPr preferRelativeResize="0"/>
          <p:nvPr/>
        </p:nvPicPr>
        <p:blipFill rotWithShape="1">
          <a:blip r:embed="rId3">
            <a:alphaModFix/>
          </a:blip>
          <a:srcRect b="0" l="20443" r="22451" t="0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2" name="Google Shape;1822;p116"/>
          <p:cNvSpPr txBox="1"/>
          <p:nvPr>
            <p:ph idx="1" type="body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3" name="Google Shape;1823;p116"/>
          <p:cNvSpPr txBox="1"/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tCKij3Zla0=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825" name="Google Shape;1825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Shape&#10;&#10;Description automatically generated with low confidence" id="1826" name="Google Shape;1826;p1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solidFill>
          <a:srgbClr val="FD892C"/>
        </a:solidFill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5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1" name="Google Shape;10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3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13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6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9" name="Google Shape;10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7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17" name="Google Shape;11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4" name="Google Shape;1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9" name="Google Shape;12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3" name="Google Shape;133;p1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34" name="Google Shape;1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>
            <p:ph idx="2" type="body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7" name="Google Shape;13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1" name="Google Shape;141;p1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42" name="Google Shape;14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>
            <p:ph idx="2" type="body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6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5" name="Google Shape;14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9" name="Google Shape;149;p1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>
            <p:ph idx="2" type="body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53" name="Google Shape;15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7" name="Google Shape;157;p2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>
            <p:ph idx="2" type="body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omputer, indoor&#10;&#10;Description automatically generated" id="11" name="Google Shape;11;p3"/>
          <p:cNvPicPr preferRelativeResize="0"/>
          <p:nvPr/>
        </p:nvPicPr>
        <p:blipFill rotWithShape="1">
          <a:blip r:embed="rId2">
            <a:alphaModFix/>
          </a:blip>
          <a:srcRect b="0" l="0" r="11110" t="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2" name="Google Shape;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8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1" name="Google Shape;16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1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1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9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8" name="Google Shape;16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22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8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6" name="Google Shape;176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23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23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9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8" name="Google Shape;188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4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4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2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4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2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4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0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9" name="Google Shape;19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5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5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5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2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9" name="Google Shape;20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/>
          <p:nvPr>
            <p:ph idx="2" type="pic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6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2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16" name="Google Shape;21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7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7"/>
          <p:cNvSpPr txBox="1"/>
          <p:nvPr>
            <p:ph idx="1" type="body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2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3" name="Google Shape;22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8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8"/>
          <p:cNvSpPr/>
          <p:nvPr>
            <p:ph idx="2" type="pic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8"/>
          <p:cNvSpPr txBox="1"/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28"/>
          <p:cNvSpPr txBox="1"/>
          <p:nvPr>
            <p:ph idx="1" type="body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230" name="Google Shape;230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9"/>
          <p:cNvSpPr/>
          <p:nvPr>
            <p:ph idx="2" type="pic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9"/>
          <p:cNvSpPr txBox="1"/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4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0"/>
          <p:cNvPicPr preferRelativeResize="0"/>
          <p:nvPr/>
        </p:nvPicPr>
        <p:blipFill rotWithShape="1">
          <a:blip r:embed="rId2">
            <a:alphaModFix/>
          </a:blip>
          <a:srcRect b="0" l="20639" r="24166" t="0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238" name="Google Shape;23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0"/>
          <p:cNvSpPr txBox="1"/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30"/>
          <p:cNvSpPr txBox="1"/>
          <p:nvPr>
            <p:ph idx="1" type="body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30"/>
          <p:cNvSpPr txBox="1"/>
          <p:nvPr>
            <p:ph idx="2" type="body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i="0" sz="15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4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4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4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4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" name="Google Shape;23;p4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4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" name="Google Shape;25;p4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5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1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1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1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1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1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1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1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1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1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1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1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6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2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3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3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3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3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3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3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3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3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32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7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8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>
            <p:ph idx="1" type="body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9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74" name="Google Shape;27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35"/>
          <p:cNvSpPr txBox="1"/>
          <p:nvPr>
            <p:ph idx="2" type="body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0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8" name="Google Shape;27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6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36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6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36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36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3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90" name="Google Shape;29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3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3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37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37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3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02" name="Google Shape;30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38"/>
          <p:cNvCxnSpPr/>
          <p:nvPr/>
        </p:nvCxnSpPr>
        <p:spPr>
          <a:xfrm flipH="1" rot="10800000">
            <a:off x="0" y="2140588"/>
            <a:ext cx="9143999" cy="1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4" name="Google Shape;304;p38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38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38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38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8" name="Google Shape;308;p38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38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38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38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38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13" name="Google Shape;313;p38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38"/>
          <p:cNvSpPr txBox="1"/>
          <p:nvPr>
            <p:ph idx="1" type="body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38"/>
          <p:cNvSpPr txBox="1"/>
          <p:nvPr>
            <p:ph idx="2" type="body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38"/>
          <p:cNvSpPr txBox="1"/>
          <p:nvPr>
            <p:ph idx="3" type="body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38"/>
          <p:cNvSpPr txBox="1"/>
          <p:nvPr>
            <p:ph idx="4" type="body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3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3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21" name="Google Shape;32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9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9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39"/>
          <p:cNvSpPr txBox="1"/>
          <p:nvPr>
            <p:ph idx="1" type="body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39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D060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9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39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39"/>
          <p:cNvSpPr txBox="1"/>
          <p:nvPr>
            <p:ph idx="2" type="body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39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E094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9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39"/>
          <p:cNvSpPr txBox="1"/>
          <p:nvPr>
            <p:ph idx="3" type="body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3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3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4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37" name="Google Shape;33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0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40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40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40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40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0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0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" name="Google Shape;352;p4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5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5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descr="Icon&#10;&#10;Description automatically generated" id="31" name="Google Shape;31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5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5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5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5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5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5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5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5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5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5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5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5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3" type="body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4" type="body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5" type="body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6" type="body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7" type="body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8" type="body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9" type="body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5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54" name="Google Shape;35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1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41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41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41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41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1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1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4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6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71" name="Google Shape;371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4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4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4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4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4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42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42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42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42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42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2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2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Google Shape;386;p4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7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88" name="Google Shape;38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4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4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4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4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4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4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4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4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4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4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4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4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3" name="Google Shape;403;p4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8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05" name="Google Shape;40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4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44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44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4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44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4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44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4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44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" name="Google Shape;418;p44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44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4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9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23" name="Google Shape;42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4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p4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5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8" name="Google Shape;428;p4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5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4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5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2" name="Google Shape;432;p45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45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45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45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45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45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4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0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41" name="Google Shape;441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6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46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46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46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47" name="Google Shape;447;p46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46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46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46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1" name="Google Shape;451;p46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46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46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46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5" name="Google Shape;455;p46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46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46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46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9" name="Google Shape;459;p46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46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46"/>
          <p:cNvSpPr txBox="1"/>
          <p:nvPr>
            <p:ph idx="1" type="body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1" name="Google Shape;461;p46"/>
          <p:cNvSpPr txBox="1"/>
          <p:nvPr>
            <p:ph idx="2" type="body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2" name="Google Shape;462;p46"/>
          <p:cNvSpPr txBox="1"/>
          <p:nvPr>
            <p:ph idx="3" type="body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3" name="Google Shape;463;p46"/>
          <p:cNvSpPr txBox="1"/>
          <p:nvPr>
            <p:ph idx="4" type="body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46"/>
          <p:cNvSpPr txBox="1"/>
          <p:nvPr>
            <p:ph idx="5" type="body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Google Shape;465;p46"/>
          <p:cNvSpPr txBox="1"/>
          <p:nvPr>
            <p:ph idx="6" type="body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46"/>
          <p:cNvSpPr txBox="1"/>
          <p:nvPr>
            <p:ph idx="7" type="body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46"/>
          <p:cNvSpPr txBox="1"/>
          <p:nvPr>
            <p:ph idx="8" type="body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p4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71" name="Google Shape;471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47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47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47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5" name="Google Shape;475;p47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47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47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8" name="Google Shape;478;p47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47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0" name="Google Shape;480;p47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47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47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3" name="Google Shape;483;p47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47"/>
          <p:cNvSpPr txBox="1"/>
          <p:nvPr>
            <p:ph idx="1" type="body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47"/>
          <p:cNvSpPr txBox="1"/>
          <p:nvPr>
            <p:ph idx="2" type="body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47"/>
          <p:cNvSpPr txBox="1"/>
          <p:nvPr>
            <p:ph idx="3" type="body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47"/>
          <p:cNvSpPr txBox="1"/>
          <p:nvPr>
            <p:ph idx="4" type="body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47"/>
          <p:cNvSpPr txBox="1"/>
          <p:nvPr>
            <p:ph idx="5" type="body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9" name="Google Shape;489;p47"/>
          <p:cNvSpPr txBox="1"/>
          <p:nvPr>
            <p:ph idx="6" type="body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47"/>
          <p:cNvSpPr txBox="1"/>
          <p:nvPr>
            <p:ph idx="7" type="body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1" name="Google Shape;491;p47"/>
          <p:cNvSpPr txBox="1"/>
          <p:nvPr>
            <p:ph idx="8" type="body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4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2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95" name="Google Shape;49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48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48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48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48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00" name="Google Shape;500;p48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48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02" name="Google Shape;502;p48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48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8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8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48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3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08" name="Google Shape;50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4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4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4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4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13" name="Google Shape;513;p4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4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15" name="Google Shape;515;p4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49"/>
          <p:cNvSpPr txBox="1"/>
          <p:nvPr>
            <p:ph idx="1" type="body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49"/>
          <p:cNvSpPr txBox="1"/>
          <p:nvPr>
            <p:ph idx="2" type="body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8" name="Google Shape;518;p49"/>
          <p:cNvSpPr txBox="1"/>
          <p:nvPr>
            <p:ph idx="3" type="body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9" name="Google Shape;519;p49"/>
          <p:cNvSpPr txBox="1"/>
          <p:nvPr>
            <p:ph idx="4" type="body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4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21" name="Google Shape;52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0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0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0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0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0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0"/>
          <p:cNvSpPr txBox="1"/>
          <p:nvPr>
            <p:ph idx="1" type="body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9" name="Google Shape;529;p50"/>
          <p:cNvSpPr txBox="1"/>
          <p:nvPr>
            <p:ph idx="2" type="body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50"/>
          <p:cNvSpPr txBox="1"/>
          <p:nvPr>
            <p:ph idx="3" type="body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Google Shape;531;p50"/>
          <p:cNvSpPr txBox="1"/>
          <p:nvPr>
            <p:ph idx="4" type="body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p5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on a table&#10;&#10;Description automatically generated with medium confidence" id="54" name="Google Shape;54;p6"/>
          <p:cNvPicPr preferRelativeResize="0"/>
          <p:nvPr/>
        </p:nvPicPr>
        <p:blipFill rotWithShape="1">
          <a:blip r:embed="rId2">
            <a:alphaModFix/>
          </a:blip>
          <a:srcRect b="8552" l="0" r="1749" t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55" name="Google Shape;5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57" name="Google Shape;5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6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2" type="body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5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35" name="Google Shape;53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1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1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1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1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1"/>
          <p:cNvSpPr txBox="1"/>
          <p:nvPr>
            <p:ph idx="1" type="body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51"/>
          <p:cNvSpPr txBox="1"/>
          <p:nvPr>
            <p:ph idx="2" type="body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2" name="Google Shape;542;p51"/>
          <p:cNvSpPr txBox="1"/>
          <p:nvPr>
            <p:ph idx="3" type="body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Google Shape;543;p51"/>
          <p:cNvSpPr txBox="1"/>
          <p:nvPr>
            <p:ph idx="4" type="body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4" name="Google Shape;544;p51"/>
          <p:cNvSpPr/>
          <p:nvPr>
            <p:ph idx="5" type="pic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1"/>
          <p:cNvSpPr/>
          <p:nvPr>
            <p:ph idx="6" type="pic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1"/>
          <p:cNvSpPr/>
          <p:nvPr>
            <p:ph idx="7" type="pic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1"/>
          <p:cNvSpPr/>
          <p:nvPr>
            <p:ph idx="8" type="pic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6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51" name="Google Shape;55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52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52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52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52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52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52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2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6" name="Google Shape;566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Infographics 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53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53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53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53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53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53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53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p53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6" name="Google Shape;576;p53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7" name="Google Shape;577;p53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53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53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53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1" name="Google Shape;581;p53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2" name="Google Shape;582;p53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3" name="Google Shape;583;p53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4" name="Google Shape;584;p53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5" name="Google Shape;585;p53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53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7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5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54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54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54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54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54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54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54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54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7" name="Google Shape;597;p54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8" name="Google Shape;598;p54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9" name="Google Shape;599;p54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54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54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54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3" name="Google Shape;603;p54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4" name="Google Shape;604;p54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5" name="Google Shape;605;p54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54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8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08" name="Google Shape;60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55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55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55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55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55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55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55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55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55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55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9" name="Google Shape;619;p55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0" name="Google Shape;620;p5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1" name="Google Shape;621;p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9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23" name="Google Shape;623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5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5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5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5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5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5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5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56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2" name="Google Shape;632;p56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3" name="Google Shape;633;p56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56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5" name="Google Shape;635;p5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6" name="Google Shape;636;p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38" name="Google Shape;63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57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46" name="Google Shape;646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57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2" name="Google Shape;652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57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8" name="Google Shape;658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57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64" name="Google Shape;664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57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70" name="Google Shape;670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57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p57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3" name="Google Shape;673;p57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4" name="Google Shape;674;p57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5" name="Google Shape;675;p57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77" name="Google Shape;677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9" name="Google Shape;679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58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58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86" name="Google Shape;686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58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2" name="Google Shape;692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58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8" name="Google Shape;698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58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04" name="Google Shape;704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58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10" name="Google Shape;710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58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58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3" name="Google Shape;713;p58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4" name="Google Shape;714;p58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5" name="Google Shape;715;p58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3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17" name="Google Shape;717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59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59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9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9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9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9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59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9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59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9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0" name="Google Shape;730;p59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59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2" name="Google Shape;732;p59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3" name="Google Shape;733;p59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4" name="Google Shape;734;p59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5" name="Google Shape;735;p59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59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4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38" name="Google Shape;73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0" name="Google Shape;740;p6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0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1" name="Google Shape;751;p60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2" name="Google Shape;752;p60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3" name="Google Shape;753;p60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4" name="Google Shape;754;p60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5" name="Google Shape;755;p60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60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7" name="Google Shape;757;p60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hank you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62" name="Google Shape;6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63" name="Google Shape;6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5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59" name="Google Shape;759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1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63" name="Google Shape;763;p61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1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1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1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1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1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1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1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1" name="Google Shape;771;p61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61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3" name="Google Shape;773;p61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4" name="Google Shape;774;p61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5" name="Google Shape;775;p61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6" name="Google Shape;776;p61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6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78" name="Google Shape;77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62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82" name="Google Shape;782;p6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6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6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6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6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6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6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62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62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1" name="Google Shape;791;p62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62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3" name="Google Shape;793;p62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62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5" name="Google Shape;795;p62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7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97" name="Google Shape;79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6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9" name="Google Shape;799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63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63"/>
            <p:cNvCxnSpPr>
              <a:stCxn id="802" idx="6"/>
              <a:endCxn id="803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37402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4" name="Google Shape;804;p63"/>
            <p:cNvCxnSpPr>
              <a:stCxn id="802" idx="6"/>
              <a:endCxn id="805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37402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6" name="Google Shape;806;p63"/>
            <p:cNvCxnSpPr>
              <a:stCxn id="802" idx="6"/>
              <a:endCxn id="807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37402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8" name="Google Shape;808;p63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37402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0" name="Google Shape;810;p63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37402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2" name="Google Shape;812;p63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37402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4" name="Google Shape;814;p63"/>
            <p:cNvCxnSpPr>
              <a:stCxn id="802" idx="6"/>
              <a:endCxn id="815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37402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16" name="Google Shape;816;p63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63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63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63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63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63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63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63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63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63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63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63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63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63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63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63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63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63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63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63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63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63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63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63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63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3" name="Google Shape;833;p63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4" name="Google Shape;834;p63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5" name="Google Shape;835;p63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6" name="Google Shape;836;p63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7" name="Google Shape;837;p63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8" name="Google Shape;838;p63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9" name="Google Shape;839;p63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8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41" name="Google Shape;841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3" name="Google Shape;843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6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64"/>
            <p:cNvCxnSpPr>
              <a:stCxn id="846" idx="6"/>
              <a:endCxn id="847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37402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8" name="Google Shape;848;p64"/>
            <p:cNvCxnSpPr>
              <a:stCxn id="846" idx="6"/>
              <a:endCxn id="849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37402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0" name="Google Shape;850;p64"/>
            <p:cNvCxnSpPr>
              <a:stCxn id="846" idx="6"/>
              <a:endCxn id="851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37402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2" name="Google Shape;852;p64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37402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4" name="Google Shape;854;p64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37402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6" name="Google Shape;856;p64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37402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8" name="Google Shape;858;p64"/>
            <p:cNvCxnSpPr>
              <a:stCxn id="846" idx="6"/>
              <a:endCxn id="859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37402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60" name="Google Shape;860;p6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6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6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6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6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6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6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6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6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6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6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6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6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6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6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6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6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6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6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6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6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6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6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6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64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64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64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9" name="Google Shape;879;p64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64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1" name="Google Shape;881;p64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64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3" name="Google Shape;883;p64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9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5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886" name="Google Shape;886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6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8" name="Google Shape;888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65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65"/>
            <p:cNvCxnSpPr>
              <a:stCxn id="891" idx="6"/>
              <a:endCxn id="892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8266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3" name="Google Shape;893;p65"/>
            <p:cNvCxnSpPr>
              <a:stCxn id="891" idx="6"/>
              <a:endCxn id="894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8266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5" name="Google Shape;895;p65"/>
            <p:cNvCxnSpPr>
              <a:stCxn id="891" idx="6"/>
              <a:endCxn id="896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8266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7" name="Google Shape;897;p65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8266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9" name="Google Shape;899;p65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8266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1" name="Google Shape;901;p65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8266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3" name="Google Shape;903;p65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1" name="Google Shape;891;p6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65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65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65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65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65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65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65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65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65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65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65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65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65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65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65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65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65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65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65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65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65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65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65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1" name="Google Shape;921;p65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65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65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65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65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6" name="Google Shape;926;p65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7" name="Google Shape;927;p65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0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30" name="Google Shape;930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6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2" name="Google Shape;932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6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66"/>
            <p:cNvCxnSpPr>
              <a:stCxn id="935" idx="6"/>
              <a:endCxn id="936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8266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7" name="Google Shape;937;p66"/>
            <p:cNvCxnSpPr>
              <a:stCxn id="935" idx="6"/>
              <a:endCxn id="938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8266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9" name="Google Shape;939;p66"/>
            <p:cNvCxnSpPr>
              <a:stCxn id="935" idx="6"/>
              <a:endCxn id="940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8266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1" name="Google Shape;941;p66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8266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3" name="Google Shape;943;p66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8266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5" name="Google Shape;945;p66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8266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7" name="Google Shape;947;p66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35" name="Google Shape;935;p6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6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6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6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6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6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6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6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6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6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6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6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6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6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6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6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6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6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6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6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6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6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6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66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66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66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66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66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66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66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66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1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74" name="Google Shape;974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6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6" name="Google Shape;976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6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67"/>
            <p:cNvCxnSpPr>
              <a:stCxn id="979" idx="6"/>
              <a:endCxn id="980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8266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1" name="Google Shape;981;p67"/>
            <p:cNvCxnSpPr>
              <a:stCxn id="979" idx="6"/>
              <a:endCxn id="982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8266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3" name="Google Shape;983;p67"/>
            <p:cNvCxnSpPr>
              <a:stCxn id="979" idx="6"/>
              <a:endCxn id="984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8266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5" name="Google Shape;985;p67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8266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7" name="Google Shape;987;p67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8266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9" name="Google Shape;989;p67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8266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1" name="Google Shape;991;p67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9" name="Google Shape;979;p6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6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6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6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6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6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6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6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6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6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6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6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6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6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6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6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6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6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6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6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6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6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6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67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9" name="Google Shape;1009;p67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0" name="Google Shape;1010;p67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1" name="Google Shape;1011;p67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2" name="Google Shape;1012;p67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3" name="Google Shape;1013;p67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4" name="Google Shape;1014;p67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5" name="Google Shape;1015;p67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2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17" name="Google Shape;1017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6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68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68"/>
            <p:cNvCxnSpPr>
              <a:stCxn id="1022" idx="6"/>
              <a:endCxn id="1023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7125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4" name="Google Shape;1024;p68"/>
            <p:cNvCxnSpPr>
              <a:stCxn id="1022" idx="6"/>
              <a:endCxn id="1025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7125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6" name="Google Shape;1026;p68"/>
            <p:cNvCxnSpPr>
              <a:stCxn id="1022" idx="6"/>
              <a:endCxn id="1027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7125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8" name="Google Shape;1028;p68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7125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0" name="Google Shape;1030;p68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7125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2" name="Google Shape;1032;p68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7125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4" name="Google Shape;1034;p68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22" name="Google Shape;1022;p6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68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68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68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68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68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68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68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68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7" name="Google Shape;1037;p68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8" name="Google Shape;1038;p68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9" name="Google Shape;1039;p68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0" name="Google Shape;1040;p68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68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68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3" name="Google Shape;1043;p68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3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45" name="Google Shape;1045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7" name="Google Shape;1047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6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69"/>
            <p:cNvCxnSpPr>
              <a:stCxn id="1050" idx="6"/>
              <a:endCxn id="1051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7125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2" name="Google Shape;1052;p69"/>
            <p:cNvCxnSpPr>
              <a:stCxn id="1050" idx="6"/>
              <a:endCxn id="1053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7125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4" name="Google Shape;1054;p69"/>
            <p:cNvCxnSpPr>
              <a:stCxn id="1050" idx="6"/>
              <a:endCxn id="1055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7125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6" name="Google Shape;1056;p69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7125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8" name="Google Shape;1058;p69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7125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0" name="Google Shape;1060;p69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7125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2" name="Google Shape;1062;p69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50" name="Google Shape;1050;p6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6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6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6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6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6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6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6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69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69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69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7" name="Google Shape;1067;p69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8" name="Google Shape;1068;p69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9" name="Google Shape;1069;p69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0" name="Google Shape;1070;p69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1" name="Google Shape;1071;p69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4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73" name="Google Shape;1073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5" name="Google Shape;1075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0"/>
            <p:cNvCxnSpPr>
              <a:stCxn id="1078" idx="6"/>
              <a:endCxn id="1079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7125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0" name="Google Shape;1080;p70"/>
            <p:cNvCxnSpPr>
              <a:stCxn id="1078" idx="6"/>
              <a:endCxn id="1081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7125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2" name="Google Shape;1082;p70"/>
            <p:cNvCxnSpPr>
              <a:stCxn id="1078" idx="6"/>
              <a:endCxn id="1083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7125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4" name="Google Shape;1084;p70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7125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6" name="Google Shape;1086;p70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7125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8" name="Google Shape;1088;p70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7125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0" name="Google Shape;1090;p70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8" name="Google Shape;1078;p7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0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3" name="Google Shape;1093;p70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4" name="Google Shape;1094;p70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5" name="Google Shape;1095;p70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70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7" name="Google Shape;1097;p70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8" name="Google Shape;1098;p70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70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8"/>
          <p:cNvPicPr preferRelativeResize="0"/>
          <p:nvPr/>
        </p:nvPicPr>
        <p:blipFill rotWithShape="1">
          <a:blip r:embed="rId2">
            <a:alphaModFix amt="95000"/>
          </a:blip>
          <a:srcRect b="0" l="39364" r="3593" t="0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66" name="Google Shape;6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6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01" name="Google Shape;1101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1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descr="A picture containing icon&#10;&#10;Description automatically generated" id="1105" name="Google Shape;1105;p71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1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1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1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1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1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1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1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1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1"/>
          <p:cNvSpPr txBox="1"/>
          <p:nvPr>
            <p:ph idx="1" type="body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5" name="Google Shape;1115;p71"/>
          <p:cNvSpPr txBox="1"/>
          <p:nvPr>
            <p:ph idx="2" type="body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6" name="Google Shape;1116;p71"/>
          <p:cNvSpPr txBox="1"/>
          <p:nvPr>
            <p:ph idx="3" type="body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7" name="Google Shape;1117;p71"/>
          <p:cNvSpPr txBox="1"/>
          <p:nvPr>
            <p:ph idx="4" type="body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8" name="Google Shape;1118;p71"/>
          <p:cNvSpPr txBox="1"/>
          <p:nvPr>
            <p:ph idx="5" type="body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9" name="Google Shape;1119;p71"/>
          <p:cNvSpPr txBox="1"/>
          <p:nvPr>
            <p:ph idx="6" type="body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0" name="Google Shape;1120;p71"/>
          <p:cNvSpPr txBox="1"/>
          <p:nvPr>
            <p:ph idx="7" type="body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1" name="Google Shape;1121;p71"/>
          <p:cNvSpPr txBox="1"/>
          <p:nvPr>
            <p:ph idx="8" type="body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2" name="Google Shape;1122;p71"/>
          <p:cNvSpPr txBox="1"/>
          <p:nvPr>
            <p:ph idx="9" type="body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7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24" name="Google Shape;1124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6" name="Google Shape;1126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72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72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3" name="Google Shape;1133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72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9" name="Google Shape;1139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72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45" name="Google Shape;1145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72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51" name="Google Shape;1151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72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3" name="Google Shape;1153;p72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4" name="Google Shape;1154;p72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5" name="Google Shape;1155;p72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56" name="Google Shape;1156;p7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7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2" name="Google Shape;1162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7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8" name="Google Shape;1168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7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74" name="Google Shape;1174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7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0" name="Google Shape;1180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7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6" name="Google Shape;1186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72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8" name="Google Shape;1188;p72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9" name="Google Shape;1189;p72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0" name="Google Shape;1190;p72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1" name="Google Shape;1191;p72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8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93" name="Google Shape;1193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7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5" name="Google Shape;1195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73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73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2" name="Google Shape;1202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73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8" name="Google Shape;1208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73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14" name="Google Shape;1214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73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20" name="Google Shape;1220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73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2" name="Google Shape;1222;p73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3" name="Google Shape;1223;p73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4" name="Google Shape;1224;p73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25" name="Google Shape;1225;p73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7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1" name="Google Shape;1231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7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7" name="Google Shape;1237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7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3" name="Google Shape;1243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7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9" name="Google Shape;1249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7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55" name="Google Shape;1255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73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73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73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73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73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9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62" name="Google Shape;126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7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7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7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1" name="Google Shape;1271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7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7" name="Google Shape;1277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7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3" name="Google Shape;1283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7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9" name="Google Shape;1289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74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74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74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74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94" name="Google Shape;1294;p7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7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0" name="Google Shape;1300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7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6" name="Google Shape;1306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7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2" name="Google Shape;1312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7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8" name="Google Shape;1318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7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24" name="Google Shape;1324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74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6" name="Google Shape;1326;p74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74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74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74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0"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31" name="Google Shape;1331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7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3" name="Google Shape;1333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75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7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0" name="Google Shape;1340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7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6" name="Google Shape;1346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7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2" name="Google Shape;1352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7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8" name="Google Shape;1358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7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64" name="Google Shape;1364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75"/>
          <p:cNvSpPr txBox="1"/>
          <p:nvPr>
            <p:ph idx="1" type="body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6" name="Google Shape;1366;p75"/>
          <p:cNvSpPr txBox="1"/>
          <p:nvPr>
            <p:ph idx="2" type="body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7" name="Google Shape;1367;p75"/>
          <p:cNvSpPr txBox="1"/>
          <p:nvPr>
            <p:ph idx="3" type="body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8" name="Google Shape;1368;p75"/>
          <p:cNvSpPr txBox="1"/>
          <p:nvPr>
            <p:ph idx="4" type="body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9" name="Google Shape;1369;p75"/>
          <p:cNvSpPr txBox="1"/>
          <p:nvPr>
            <p:ph idx="5" type="body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70" name="Google Shape;1370;p7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7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76" name="Google Shape;1376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7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2" name="Google Shape;1382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7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8" name="Google Shape;1388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7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94" name="Google Shape;1394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7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00" name="Google Shape;1400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75"/>
          <p:cNvSpPr txBox="1"/>
          <p:nvPr>
            <p:ph idx="6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2" name="Google Shape;1402;p75"/>
          <p:cNvSpPr txBox="1"/>
          <p:nvPr>
            <p:ph idx="7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3" name="Google Shape;1403;p75"/>
          <p:cNvSpPr txBox="1"/>
          <p:nvPr>
            <p:ph idx="8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4" name="Google Shape;1404;p75"/>
          <p:cNvSpPr txBox="1"/>
          <p:nvPr>
            <p:ph idx="9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5" name="Google Shape;1405;p75"/>
          <p:cNvSpPr txBox="1"/>
          <p:nvPr>
            <p:ph idx="13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1"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07" name="Google Shape;1407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7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9" name="Google Shape;1409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76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76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76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76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76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76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76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76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76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76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76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76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76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76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76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76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rect b="b" l="l" r="r" t="t"/>
                <a:pathLst>
                  <a:path extrusionOk="0" h="3708" w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76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rect b="b" l="l" r="r" t="t"/>
                <a:pathLst>
                  <a:path extrusionOk="0" h="1458" w="1247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76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rect b="b" l="l" r="r" t="t"/>
                <a:pathLst>
                  <a:path extrusionOk="0" h="904" w="1536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76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rect b="b" l="l" r="r" t="t"/>
                <a:pathLst>
                  <a:path extrusionOk="0" h="1463" w="1237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76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rect b="b" l="l" r="r" t="t"/>
                <a:pathLst>
                  <a:path extrusionOk="0" h="1566" w="949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76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rect b="b" l="l" r="r" t="t"/>
                <a:pathLst>
                  <a:path extrusionOk="0" h="909" w="1536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76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rect b="b" l="l" r="r" t="t"/>
                <a:pathLst>
                  <a:path extrusionOk="0" h="908" w="1536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76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rect b="b" l="l" r="r" t="t"/>
                <a:pathLst>
                  <a:path extrusionOk="0" h="904" w="1537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76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rect b="b" l="l" r="r" t="t"/>
                <a:pathLst>
                  <a:path extrusionOk="0" h="1463" w="1238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76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rect b="b" l="l" r="r" t="t"/>
                <a:pathLst>
                  <a:path extrusionOk="0" h="1459" w="1246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76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rect b="b" l="l" r="r" t="t"/>
                <a:pathLst>
                  <a:path extrusionOk="0" h="1567" w="95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76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76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rect b="b" l="l" r="r" t="t"/>
                <a:pathLst>
                  <a:path extrusionOk="0" h="540" w="541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76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76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rect b="b" l="l" r="r" t="t"/>
                <a:pathLst>
                  <a:path extrusionOk="0" h="535" w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76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rect b="b" l="l" r="r" t="t"/>
                <a:pathLst>
                  <a:path extrusionOk="0" h="541" w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76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76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rect b="b" l="l" r="r" t="t"/>
                <a:pathLst>
                  <a:path extrusionOk="0" h="541" w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76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rect b="b" l="l" r="r" t="t"/>
                <a:pathLst>
                  <a:path extrusionOk="0" h="534" w="535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76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76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rect b="b" l="l" r="r" t="t"/>
                <a:pathLst>
                  <a:path extrusionOk="0" h="540" w="541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76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rect b="b" l="l" r="r" t="t"/>
                <a:pathLst>
                  <a:path extrusionOk="0" h="1889" w="179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rotWithShape="0" algn="ctr" sy="116000">
                  <a:srgbClr val="000000">
                    <a:alpha val="14901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76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rect b="b" l="l" r="r" t="t"/>
                <a:pathLst>
                  <a:path extrusionOk="0" h="188" w="947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76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rect b="b" l="l" r="r" t="t"/>
                <a:pathLst>
                  <a:path extrusionOk="0" h="626" w="802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76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rect b="b" l="l" r="r" t="t"/>
                <a:pathLst>
                  <a:path extrusionOk="0" h="635" w="801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76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rect b="b" l="l" r="r" t="t"/>
                <a:pathLst>
                  <a:path extrusionOk="0" h="899" w="398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76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rect b="b" l="l" r="r" t="t"/>
                <a:pathLst>
                  <a:path extrusionOk="0" h="917" w="385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76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rect b="b" l="l" r="r" t="t"/>
                <a:pathLst>
                  <a:path extrusionOk="0" h="905" w="388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76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rect b="b" l="l" r="r" t="t"/>
                <a:pathLst>
                  <a:path extrusionOk="0" h="908" w="396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76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rect b="b" l="l" r="r" t="t"/>
                <a:pathLst>
                  <a:path extrusionOk="0" h="628" w="79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76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rect b="b" l="l" r="r" t="t"/>
                <a:pathLst>
                  <a:path extrusionOk="0" h="628" w="81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76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rect b="b" l="l" r="r" t="t"/>
                <a:pathLst>
                  <a:path extrusionOk="0" h="183" w="945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76"/>
          <p:cNvSpPr txBox="1"/>
          <p:nvPr>
            <p:ph idx="1" type="body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8" name="Google Shape;1458;p76"/>
          <p:cNvSpPr txBox="1"/>
          <p:nvPr>
            <p:ph idx="2" type="body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9" name="Google Shape;1459;p76"/>
          <p:cNvSpPr txBox="1"/>
          <p:nvPr>
            <p:ph idx="3" type="body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0" name="Google Shape;1460;p76"/>
          <p:cNvSpPr txBox="1"/>
          <p:nvPr>
            <p:ph idx="4" type="body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1" name="Google Shape;1461;p76"/>
          <p:cNvSpPr txBox="1"/>
          <p:nvPr>
            <p:ph idx="5" type="body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2" name="Google Shape;1462;p76"/>
          <p:cNvSpPr txBox="1"/>
          <p:nvPr>
            <p:ph idx="6" type="body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3" name="Google Shape;1463;p76"/>
          <p:cNvSpPr txBox="1"/>
          <p:nvPr>
            <p:ph idx="7" type="body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4" name="Google Shape;1464;p76"/>
          <p:cNvSpPr txBox="1"/>
          <p:nvPr>
            <p:ph idx="8" type="body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5" name="Google Shape;1465;p76"/>
          <p:cNvSpPr txBox="1"/>
          <p:nvPr>
            <p:ph idx="9" type="body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6" name="Google Shape;1466;p76"/>
          <p:cNvSpPr txBox="1"/>
          <p:nvPr>
            <p:ph idx="13" type="body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2"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68" name="Google Shape;1468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7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0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72" name="Google Shape;1472;p78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73" name="Google Shape;1473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78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78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76" name="Google Shape;1476;p78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78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79" name="Google Shape;1479;p79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80" name="Google Shape;1480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79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79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rgbClr val="50AFE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83" name="Google Shape;1483;p79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79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2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86" name="Google Shape;1486;p8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87" name="Google Shape;1487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0" name="Google Shape;1490;p8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0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 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 rotWithShape="1">
          <a:blip r:embed="rId2">
            <a:alphaModFix/>
          </a:blip>
          <a:srcRect b="5408" l="16974" r="19507" t="1493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73" name="Google Shape;7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3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93" name="Google Shape;1493;p81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94" name="Google Shape;1494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1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81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7" name="Google Shape;1497;p81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9600" u="none" cap="none" strike="noStrik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9600" u="none" cap="none" strike="noStrik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1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1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1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fmla="val 50000" name="adj"/>
              </a:avLst>
            </a:prstGeom>
            <a:solidFill>
              <a:srgbClr val="50AFE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1"/>
          <p:cNvSpPr txBox="1"/>
          <p:nvPr>
            <p:ph idx="1" type="body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4"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8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04" name="Google Shape;1504;p82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05" name="Google Shape;1505;p82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06" name="Google Shape;150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82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82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82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82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82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82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5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8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15" name="Google Shape;1515;p83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16" name="Google Shape;1516;p83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17" name="Google Shape;151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83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83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83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83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83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83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6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8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26" name="Google Shape;1526;p8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27" name="Google Shape;1527;p8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28" name="Google Shape;152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8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8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8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8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8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84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7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8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37" name="Google Shape;1537;p8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38" name="Google Shape;1538;p8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39" name="Google Shape;153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85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85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85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85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85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85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85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85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85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85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85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85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85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85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8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8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56" name="Google Shape;1556;p8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57" name="Google Shape;1557;p8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58" name="Google Shape;155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86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F6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86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50AF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86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86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86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86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86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86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86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86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86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86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86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86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9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8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75" name="Google Shape;1575;p8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76" name="Google Shape;1576;p8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77" name="Google Shape;157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8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060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8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8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8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8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8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8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8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8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8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8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8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8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87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Dqr8bN/Fa0Y="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593" name="Google Shape;1593;p88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594" name="Google Shape;1594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88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88"/>
          <p:cNvSpPr txBox="1"/>
          <p:nvPr>
            <p:ph idx="1" type="body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7" name="Google Shape;1597;p88"/>
          <p:cNvSpPr txBox="1"/>
          <p:nvPr>
            <p:ph idx="2" type="body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/tRW8R9teg="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8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8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89"/>
          <p:cNvPicPr preferRelativeResize="0"/>
          <p:nvPr/>
        </p:nvPicPr>
        <p:blipFill rotWithShape="1">
          <a:blip r:embed="rId2">
            <a:alphaModFix/>
          </a:blip>
          <a:srcRect b="0" l="6267" r="24762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602" name="Google Shape;1602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89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89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89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06" name="Google Shape;1606;p89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P9PaqNllEhs=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0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0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0"/>
          <p:cNvPicPr preferRelativeResize="0"/>
          <p:nvPr/>
        </p:nvPicPr>
        <p:blipFill rotWithShape="1">
          <a:blip r:embed="rId2">
            <a:alphaModFix/>
          </a:blip>
          <a:srcRect b="0" l="6267" r="24762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0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12" name="Google Shape;1612;p9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0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0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0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16" name="Google Shape;1616;p90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80" name="Google Shape;8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t4UbIAoRKqE="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20" name="Google Shape;1620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1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2" name="Google Shape;1622;p91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3" name="Google Shape;1623;p91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1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2GzZ40GySk=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9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9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9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29" name="Google Shape;1629;p9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92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1" name="Google Shape;1631;p92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92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3" name="Google Shape;1633;p92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gZiR0H3NR8=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93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36" name="Google Shape;1636;p9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93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8" name="Google Shape;1638;p93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93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0" name="Google Shape;1640;p93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woEswYYMGQs=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94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43" name="Google Shape;1643;p9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94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5" name="Google Shape;1645;p94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94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7" name="Google Shape;1647;p94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/u2xnkFKbRI="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49" name="Google Shape;1649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95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95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2" name="Google Shape;1652;p95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3" name="Google Shape;1653;p95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UTK4Q5N5nFs=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55" name="Google Shape;1655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96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96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8" name="Google Shape;1658;p96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9" name="Google Shape;1659;p96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hRKRIDJzxFw=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97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62" name="Google Shape;1662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97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fmla="val 10916" name="adj"/>
            </a:avLst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97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97"/>
          <p:cNvSpPr txBox="1"/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97"/>
          <p:cNvSpPr/>
          <p:nvPr>
            <p:ph idx="2" type="pic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oard"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68" name="Google Shape;1668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98"/>
          <p:cNvPicPr preferRelativeResize="0"/>
          <p:nvPr/>
        </p:nvPicPr>
        <p:blipFill rotWithShape="1">
          <a:blip r:embed="rId3">
            <a:alphaModFix/>
          </a:blip>
          <a:srcRect b="52399" l="16487" r="16531" t="8800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98"/>
          <p:cNvSpPr txBox="1"/>
          <p:nvPr>
            <p:ph idx="1" type="body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lcJt8AR02Gc=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9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73" name="Google Shape;1673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1674" name="Google Shape;167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99"/>
          <p:cNvSpPr txBox="1"/>
          <p:nvPr>
            <p:ph idx="1" type="body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i="1" sz="16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76" name="Google Shape;1676;p99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7" name="Google Shape;1677;p99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8" name="Google Shape;1678;p99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9" name="Google Shape;1679;p99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0" name="Google Shape;1680;p99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1" name="Google Shape;1681;p99"/>
          <p:cNvSpPr txBox="1"/>
          <p:nvPr>
            <p:ph idx="2" type="body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KuyCmyK/cOQ=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4" name="Google Shape;1684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vector graphics, toy, doll&#10;&#10;Description automatically generated" id="1685" name="Google Shape;1685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0"/>
          <p:cNvSpPr txBox="1"/>
          <p:nvPr>
            <p:ph idx="1" type="body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theme" Target="../theme/theme1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19"/>
          <p:cNvSpPr txBox="1"/>
          <p:nvPr>
            <p:ph idx="1" type="body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“E-Commerce Website”</a:t>
            </a:r>
            <a:endParaRPr/>
          </a:p>
        </p:txBody>
      </p:sp>
      <p:sp>
        <p:nvSpPr>
          <p:cNvPr id="1833" name="Google Shape;1833;p119"/>
          <p:cNvSpPr txBox="1"/>
          <p:nvPr>
            <p:ph idx="1" type="body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120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b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b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b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b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r>
              <a:rPr lang="en-US" sz="1000"/>
              <a:t>In the modern era, people lead increasingly busy lives, making it challenging to allocate time for in-person shopping across multiple stores to find desired products. This often results in a significant time investment, and price variations from store to store can lead to unnecessary expenses and potential financial losses.</a:t>
            </a:r>
            <a:br>
              <a:rPr lang="en-US" sz="1000"/>
            </a:br>
            <a:endParaRPr sz="100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39" name="Google Shape;1839;p120"/>
          <p:cNvSpPr txBox="1"/>
          <p:nvPr>
            <p:ph idx="1" type="body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0" name="Google Shape;1840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1" name="Google Shape;1841;p120"/>
          <p:cNvGraphicFramePr/>
          <p:nvPr/>
        </p:nvGraphicFramePr>
        <p:xfrm>
          <a:off x="190850" y="220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{2B38C1AE-3A86-4D29-BC0C-EAE431CCC2A1}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6"/>
                          </a:solidFill>
                        </a:rPr>
                        <a:t>au721220104025</a:t>
                      </a:r>
                      <a:endParaRPr sz="14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6"/>
                          </a:solidFill>
                        </a:rPr>
                        <a:t>Mohammed Anas</a:t>
                      </a:r>
                      <a:endParaRPr sz="14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6"/>
                          </a:solidFill>
                        </a:rPr>
                        <a:t>CD_15</a:t>
                      </a:r>
                      <a:endParaRPr sz="14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6"/>
                          </a:solidFill>
                        </a:rPr>
                        <a:t>au721220104027</a:t>
                      </a:r>
                      <a:endParaRPr sz="14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6"/>
                          </a:solidFill>
                        </a:rPr>
                        <a:t>Neethi Kumar</a:t>
                      </a:r>
                      <a:endParaRPr sz="14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6"/>
                          </a:solidFill>
                        </a:rPr>
                        <a:t>CD_15</a:t>
                      </a:r>
                      <a:endParaRPr sz="14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6"/>
                          </a:solidFill>
                        </a:rPr>
                        <a:t>au721220104037</a:t>
                      </a:r>
                      <a:endParaRPr sz="14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6"/>
                          </a:solidFill>
                        </a:rPr>
                        <a:t>Ramana</a:t>
                      </a:r>
                      <a:endParaRPr sz="14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6"/>
                          </a:solidFill>
                        </a:rPr>
                        <a:t>CD_15</a:t>
                      </a:r>
                      <a:endParaRPr sz="14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6"/>
                          </a:solidFill>
                        </a:rPr>
                        <a:t>au721220104040</a:t>
                      </a:r>
                      <a:endParaRPr sz="14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6"/>
                          </a:solidFill>
                        </a:rPr>
                        <a:t>Sakthi Kumar</a:t>
                      </a:r>
                      <a:endParaRPr sz="14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6"/>
                          </a:solidFill>
                        </a:rPr>
                        <a:t>CD_15</a:t>
                      </a:r>
                      <a:endParaRPr sz="14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6"/>
                          </a:solidFill>
                        </a:rPr>
                        <a:t>au721220104053</a:t>
                      </a:r>
                      <a:endParaRPr sz="14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6"/>
                          </a:solidFill>
                        </a:rPr>
                        <a:t>Suriya Prakash</a:t>
                      </a:r>
                      <a:endParaRPr sz="14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6"/>
                          </a:solidFill>
                        </a:rPr>
                        <a:t>CD_15</a:t>
                      </a:r>
                      <a:endParaRPr sz="14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121"/>
          <p:cNvSpPr txBox="1"/>
          <p:nvPr>
            <p:ph idx="1" type="body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b="1" i="0" sz="1600" u="none" cap="none" strike="noStrik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b="0" i="0" sz="14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7" name="Google Shape;1847;p121"/>
          <p:cNvSpPr txBox="1"/>
          <p:nvPr>
            <p:ph idx="2" type="body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b="0" i="0" sz="16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12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b="0" i="0" sz="14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12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12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12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b="1" i="0" sz="1600" u="none" cap="none" strike="noStrik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2" name="Google Shape;1852;p121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122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8" name="Google Shape;1858;p122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b="1" i="0" sz="18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9" name="Google Shape;1859;p122"/>
          <p:cNvSpPr txBox="1"/>
          <p:nvPr/>
        </p:nvSpPr>
        <p:spPr>
          <a:xfrm>
            <a:off x="546804" y="728546"/>
            <a:ext cx="859719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the modern era, people lead increasingly busy lives, making it challenging to allocate time for in-person shopping across multiple stores to find desired products. This often results in a significant time investment, and price variations from store to store can lead to unnecessary expenses and potential financial losses.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122"/>
          <p:cNvSpPr txBox="1"/>
          <p:nvPr/>
        </p:nvSpPr>
        <p:spPr>
          <a:xfrm>
            <a:off x="639337" y="3479180"/>
            <a:ext cx="818499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project aims to create a comprehensive eCommerce website to facilitate sell the various products. The platform will serve as a marketplace where vendors can also list their products, and customers can browse, search, and make purchases securely and conveniently. The objective is to build a trust worthy, user-friendly, and scalable eCommerce webpage.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123"/>
          <p:cNvSpPr txBox="1"/>
          <p:nvPr>
            <p:ph idx="1" type="body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p123"/>
          <p:cNvSpPr txBox="1"/>
          <p:nvPr>
            <p:ph idx="2" type="body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p123"/>
          <p:cNvSpPr txBox="1"/>
          <p:nvPr>
            <p:ph idx="3" type="body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p123"/>
          <p:cNvSpPr txBox="1"/>
          <p:nvPr>
            <p:ph idx="4" type="body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123"/>
          <p:cNvSpPr txBox="1"/>
          <p:nvPr>
            <p:ph idx="5" type="body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123"/>
          <p:cNvSpPr txBox="1"/>
          <p:nvPr>
            <p:ph idx="6" type="body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123"/>
          <p:cNvSpPr txBox="1"/>
          <p:nvPr>
            <p:ph idx="7" type="body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123"/>
          <p:cNvSpPr txBox="1"/>
          <p:nvPr>
            <p:ph idx="8" type="body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123"/>
          <p:cNvSpPr txBox="1"/>
          <p:nvPr>
            <p:ph idx="9" type="body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12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b="1" i="0" sz="24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24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124"/>
          <p:cNvSpPr txBox="1"/>
          <p:nvPr>
            <p:ph idx="2" type="body"/>
          </p:nvPr>
        </p:nvSpPr>
        <p:spPr>
          <a:xfrm>
            <a:off x="4089330" y="2081642"/>
            <a:ext cx="2722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i="0" lang="en-US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https://github.com/20csa25/NaanMudhalvan2023.git</a:t>
            </a:r>
            <a:endParaRPr i="0"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